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3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171133-BA24-D715-DF30-16400A718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3256E6-BB94-B522-2900-08AC64AA5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7EE8DB-54DD-07A3-19C6-F35C9DA16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D4D5F9-3FF6-DC45-1AB1-3C679390E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B2855E-EC7E-5A53-CB78-2C37F177A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4547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C1952E-AB08-94A0-6828-D701EA76C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7F7625-D1C1-68F1-E645-7DB58BCE3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7B5B92-99D3-BD4A-AFDC-C63998F38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B7DE7F-F207-F3E4-29F0-718D534E5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6F86EE-DA74-5E50-1F0A-D3949E82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3416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1542A-A5DB-F49E-50E9-44A07B9CA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FC5B91-747A-73E6-7C6C-350CD35D0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06D8D7-8661-E718-C982-C88156761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18D03D-F7EA-60D0-F507-296BBF83A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2BFE50-1E37-A3F5-EF04-B2BD67604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9389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87198-320A-C6ED-13A5-D94A3ABBB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2C337F-8718-F1A3-81D7-EA2C2D3BDF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BA6FB5-0142-3683-B25F-CC724FA1B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B6D947-CA62-1452-6C34-1FCD9616E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61F882-C195-9403-ACD2-E3561BF9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F75360-A137-F28B-9FC2-9E42C5452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2323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F5F2D-9033-F234-966F-34A886FEB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C0C1F8-8007-6EA6-7FA1-877F55E22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22EF2F-683E-DC7E-4D02-76703D5ED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C4FE6D7-4933-1A07-2A8F-31C3C02AB0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2E841D4-0355-1E57-339A-576351377F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AEE9985-A894-847E-5E7A-EAEACD103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6BA82D3-31DE-EF23-7842-AD23FCB95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0766D4A-5D77-185F-2AE9-60F3DEAF8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0078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3B77C1-69BC-8816-671E-268267CC0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106493-C693-D9D3-C67D-550E5CD5A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C2B64C6-564D-8863-7C60-8D95AF7F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982117-F1D6-5D64-BDF7-85DBDDD35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7732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88A8C5-42C0-7F6F-A3E7-758DDA475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09BD7C0-3E4F-C1CF-987F-55784AD9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2A8BE72-9507-2CF9-377F-D9BA7B1ED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632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E05D43-08CD-17F5-7E2A-79903F00D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6EB3A0-6474-6D1D-FE99-C802B841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27E3FD-2E46-10D9-0F27-833F679EA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6137BC-70CD-F35B-611B-0D35C173E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09C8CA-4E64-26C3-DF0C-CE576DD38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B0D745-EF3D-C95F-3237-F97D7515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1413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19EF45-B309-DC46-AFA6-4F4EDB16D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6F21BAE-312D-FA37-7E3F-F4E8B38368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4E51B4-F0EE-A774-355B-666BCB6CC4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B3A22F-9236-F77F-4592-A52E7274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D3C4B0-D882-AE55-F476-0CD205045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01A614-9B33-DDFA-9977-FF7A6072B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423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6B530-4B9D-D78F-E5D1-CF9F585E6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37A5EC-32F2-731A-B393-8DCD569F3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683F60-7805-BC18-6664-9934799C7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F21AC8-5A28-CB37-D67D-0F0CBFF9E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FF93F3-028C-B4A0-CBF3-C52B332E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762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11EA748-0FCD-D331-75D1-968FCCADF7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A74BBF2-3364-8BB1-F22F-61FF044E6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0357E3-165D-7112-B14C-DDDA1AE30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0A7064-DDD6-0A25-5F58-C829AF87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E637E0-6D94-101E-D1CE-5B8CCE347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662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A4A30CD-ABBB-9F81-C931-928577BAC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ED108A-7FA6-2FF1-94D5-97B9585FC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F19E9A-51B3-8E6B-8C47-E65ADC29FB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C61CE-B58B-4591-8A3C-A1435D0CBDBB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00F583-02B7-B231-7338-C323C4E43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FCE8AA-2478-DC97-9F5E-659A1B026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47C9D-C74B-4842-A6E6-DADBF29696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429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91587A3-EC90-7D69-7075-1B362701C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833" y="0"/>
            <a:ext cx="8028333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D9FEA12-0C79-A918-5B89-8D2C3CC64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632" y="2115756"/>
            <a:ext cx="2052736" cy="84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00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Jiménez</dc:creator>
  <cp:lastModifiedBy>Miguel Jiménez</cp:lastModifiedBy>
  <cp:revision>1</cp:revision>
  <dcterms:created xsi:type="dcterms:W3CDTF">2022-05-20T07:57:51Z</dcterms:created>
  <dcterms:modified xsi:type="dcterms:W3CDTF">2022-05-20T07:59:34Z</dcterms:modified>
</cp:coreProperties>
</file>